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8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0" autoAdjust="0"/>
    <p:restoredTop sz="94660"/>
  </p:normalViewPr>
  <p:slideViewPr>
    <p:cSldViewPr snapToGrid="0">
      <p:cViewPr varScale="1">
        <p:scale>
          <a:sx n="68" d="100"/>
          <a:sy n="68" d="100"/>
        </p:scale>
        <p:origin x="16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ué Meneses Díaz" userId="48cefaa5-69de-4295-84f4-1500257aaef7" providerId="ADAL" clId="{805A00E9-BB68-451E-8462-9B921EAA9E71}"/>
    <pc:docChg chg="custSel modSld">
      <pc:chgData name="Josué Meneses Díaz" userId="48cefaa5-69de-4295-84f4-1500257aaef7" providerId="ADAL" clId="{805A00E9-BB68-451E-8462-9B921EAA9E71}" dt="2024-10-19T01:53:27.513" v="0" actId="700"/>
      <pc:docMkLst>
        <pc:docMk/>
      </pc:docMkLst>
      <pc:sldChg chg="delSp mod modClrScheme chgLayout">
        <pc:chgData name="Josué Meneses Díaz" userId="48cefaa5-69de-4295-84f4-1500257aaef7" providerId="ADAL" clId="{805A00E9-BB68-451E-8462-9B921EAA9E71}" dt="2024-10-19T01:53:27.513" v="0" actId="700"/>
        <pc:sldMkLst>
          <pc:docMk/>
          <pc:sldMk cId="1328671408" sldId="269"/>
        </pc:sldMkLst>
        <pc:spChg chg="del">
          <ac:chgData name="Josué Meneses Díaz" userId="48cefaa5-69de-4295-84f4-1500257aaef7" providerId="ADAL" clId="{805A00E9-BB68-451E-8462-9B921EAA9E71}" dt="2024-10-19T01:53:27.513" v="0" actId="700"/>
          <ac:spMkLst>
            <pc:docMk/>
            <pc:sldMk cId="1328671408" sldId="269"/>
            <ac:spMk id="2" creationId="{E693F425-B505-4F2B-F5AC-1A2A56891C5C}"/>
          </ac:spMkLst>
        </pc:spChg>
        <pc:spChg chg="del">
          <ac:chgData name="Josué Meneses Díaz" userId="48cefaa5-69de-4295-84f4-1500257aaef7" providerId="ADAL" clId="{805A00E9-BB68-451E-8462-9B921EAA9E71}" dt="2024-10-19T01:53:27.513" v="0" actId="700"/>
          <ac:spMkLst>
            <pc:docMk/>
            <pc:sldMk cId="1328671408" sldId="269"/>
            <ac:spMk id="3" creationId="{766DC256-4D1B-B915-CCC2-D2B0ADB6A24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3CA6D-6D46-49CB-9DE3-DB953B87A5E0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FD40E-BE22-453F-9E38-FFB9C8638F9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701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3CA6D-6D46-49CB-9DE3-DB953B87A5E0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FD40E-BE22-453F-9E38-FFB9C8638F9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121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3CA6D-6D46-49CB-9DE3-DB953B87A5E0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FD40E-BE22-453F-9E38-FFB9C8638F9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330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3CA6D-6D46-49CB-9DE3-DB953B87A5E0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FD40E-BE22-453F-9E38-FFB9C8638F9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907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3CA6D-6D46-49CB-9DE3-DB953B87A5E0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FD40E-BE22-453F-9E38-FFB9C8638F9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686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3CA6D-6D46-49CB-9DE3-DB953B87A5E0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FD40E-BE22-453F-9E38-FFB9C8638F9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659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3CA6D-6D46-49CB-9DE3-DB953B87A5E0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FD40E-BE22-453F-9E38-FFB9C8638F9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7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3CA6D-6D46-49CB-9DE3-DB953B87A5E0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FD40E-BE22-453F-9E38-FFB9C8638F9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37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3CA6D-6D46-49CB-9DE3-DB953B87A5E0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FD40E-BE22-453F-9E38-FFB9C8638F9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21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3CA6D-6D46-49CB-9DE3-DB953B87A5E0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FD40E-BE22-453F-9E38-FFB9C8638F9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69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3CA6D-6D46-49CB-9DE3-DB953B87A5E0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FD40E-BE22-453F-9E38-FFB9C8638F9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72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D3CA6D-6D46-49CB-9DE3-DB953B87A5E0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5FD40E-BE22-453F-9E38-FFB9C8638F9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17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gif"/><Relationship Id="rId4" Type="http://schemas.openxmlformats.org/officeDocument/2006/relationships/image" Target="../media/image24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0334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Ondas </a:t>
            </a:r>
            <a:r>
              <a:rPr lang="en-US" dirty="0" err="1"/>
              <a:t>Sonoras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79496"/>
            <a:ext cx="10363200" cy="1752600"/>
          </a:xfrm>
        </p:spPr>
        <p:txBody>
          <a:bodyPr anchor="ctr">
            <a:normAutofit/>
          </a:bodyPr>
          <a:lstStyle/>
          <a:p>
            <a:r>
              <a:rPr lang="en-US" dirty="0" err="1"/>
              <a:t>Física</a:t>
            </a:r>
            <a:r>
              <a:rPr lang="en-US" dirty="0"/>
              <a:t> Moderna para </a:t>
            </a:r>
            <a:r>
              <a:rPr lang="en-US" dirty="0" err="1"/>
              <a:t>Ingeniería</a:t>
            </a:r>
            <a:endParaRPr lang="en-US" dirty="0"/>
          </a:p>
          <a:p>
            <a:r>
              <a:rPr lang="es-CL" dirty="0"/>
              <a:t>josue.meneses+moderna@usach.cl</a:t>
            </a:r>
          </a:p>
          <a:p>
            <a:r>
              <a:rPr lang="es-CL" dirty="0"/>
              <a:t>Josue Meneses Díaz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EC8B7-E04A-EFED-2BDD-8D9FBBD0E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BAF49D3-B23D-8938-93FB-CB56EDE30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water wavefront">
            <a:hlinkClick r:id="" action="ppaction://media"/>
            <a:extLst>
              <a:ext uri="{FF2B5EF4-FFF2-40B4-BE49-F238E27FC236}">
                <a16:creationId xmlns:a16="http://schemas.microsoft.com/office/drawing/2014/main" id="{88CE8AEA-7F7B-B3C8-F577-441682C8AA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78776" y="4492752"/>
            <a:ext cx="2746203" cy="154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4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E1BF67-0529-0A30-6765-CDFAE1E62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A265FC-EA05-95F6-BF35-E7453D119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2768AD3-258E-6016-4AEF-34C534605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066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A0FD62-E124-D613-4A45-D49E61334F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C76B6D7-364C-76D5-FED2-20BCCF2142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D7C4035-1584-64F7-3C93-265ADB1A0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599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0228FA-7A1F-2AC5-1CB1-497D7A32C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C09537-FF56-4C57-D9C1-0CDD141D1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41AFA21-5ECF-A963-3FDD-239CF04F5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52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CBC418C-262C-2B2A-7210-F2BDB11D7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943" y="1437997"/>
            <a:ext cx="5830114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71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D3712E-B88D-081B-9401-D7F3ABECF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6B129A-B1FC-4F02-6A85-975713139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9321DBD-3B1B-2D61-33C0-D9A7A672C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834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72C027-3745-0D57-03FF-4F1988A34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2D238FA-F822-3388-9589-F5B48F650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Doppler Effect and Shock Waves (360p_30fps_H264-128kbit_AAC)">
            <a:hlinkClick r:id="" action="ppaction://media"/>
            <a:extLst>
              <a:ext uri="{FF2B5EF4-FFF2-40B4-BE49-F238E27FC236}">
                <a16:creationId xmlns:a16="http://schemas.microsoft.com/office/drawing/2014/main" id="{3945A302-ED14-9ED4-3A7F-7CDA58F4CC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37410" y="1551305"/>
            <a:ext cx="77358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90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3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A5EA81-5EF1-CF6F-9824-719583F26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9AE0F3-998D-F2F0-BD21-870CB9D9D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39B2DF8-1BE4-BEB4-28E5-668E14B4A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100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F22445-9636-C000-630B-7EEA3D390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E597BD-4C3A-1905-48BA-B9F5E0A16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A091670-2720-56C7-43C1-BE097C943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394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BCF86E-EB55-08F2-FD6C-2837BE9E6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DD72C6-C762-6195-7717-085FF62F1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52260FA-591F-2CFF-299E-2502A7DB8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84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1F5019-13D0-68A5-3A68-B00992EE23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21448BE-E25B-55DB-B428-65390630A5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C747BD1-D5DD-63B9-10AE-1052A1189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38" y="0"/>
            <a:ext cx="11258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19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76464E-1DE2-D6B7-030F-D5D848AE4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17A608-318C-5502-5D77-DB46F7B9A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C21306C-CDF4-662E-E0E4-5B83E420E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08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BCEEC2BA-1CBA-6AC3-B9C4-C8A58185D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2154301"/>
            <a:ext cx="2560320" cy="254325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5336554C-AFA4-0315-F195-431F9A1FB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631" y="2154301"/>
            <a:ext cx="2560320" cy="2543251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Marcador de contenido 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32422967-183D-B121-DBB3-96DDEEA22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726" y="2158526"/>
            <a:ext cx="2560320" cy="2534801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42B817CE-4864-C440-A749-85C99041CA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662" y="2158526"/>
            <a:ext cx="2560320" cy="253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429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95C139-7771-10E4-4AF2-288DCEAC9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1B1EBE-C49A-6DB1-1492-A48BF7F6E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A39F474-71D6-C4FD-69F7-47483E86B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729" y="480601"/>
            <a:ext cx="10326541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24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7A2A3B-6627-A36C-167A-955DEDD0D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BC4E73-D3CD-0C27-550E-B6C9C0CEC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200D259-5AAF-7D02-0754-F11F931F6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052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D7EC-08EE-3C80-F882-5C20922F2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844AB7-027E-02F2-051E-6F5C6A84A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5107519-4BD5-C723-C861-CF469078A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92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B5E596-8DC3-4F7C-BC1D-DF6262BA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3A0392-8F24-1DC7-1B03-959D1A78A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ED1A46E-C300-59DF-9E18-0E16FDC79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42" y="0"/>
            <a:ext cx="112837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61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75F491-9A9F-845B-CCA3-48CDBBADC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44B898-5D70-74AF-8E0E-B060DC595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A6524DD-C328-254C-38F6-A33DA78A5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83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DECDAD-5BFA-ED2F-6A66-E3DB5D099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68EC2A-BF8D-45D0-0B6B-211E6FF49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2638262-89CF-4DFB-668A-B3EFDCC3A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34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E240B6-2A7A-742A-D371-4F5F5FF8B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9DE1B5-E08D-6BFD-C40F-49B7AA262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615EBE0-5EBC-742A-69EC-645D0DE94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73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389B44-67E1-7CB2-E07F-0AA6587E8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21AEA9-5E5A-669C-3D31-FC014C294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B42E2E0-E377-C3C8-6047-85AFB6454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7443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</TotalTime>
  <Words>18</Words>
  <Application>Microsoft Office PowerPoint</Application>
  <PresentationFormat>Panorámica</PresentationFormat>
  <Paragraphs>4</Paragraphs>
  <Slides>22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Tema de Office</vt:lpstr>
      <vt:lpstr>Ondas Sonoras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Josué Meneses Díaz</dc:creator>
  <cp:lastModifiedBy>Josué Meneses Díaz</cp:lastModifiedBy>
  <cp:revision>1</cp:revision>
  <dcterms:created xsi:type="dcterms:W3CDTF">2024-10-17T15:23:44Z</dcterms:created>
  <dcterms:modified xsi:type="dcterms:W3CDTF">2024-10-19T01:53:37Z</dcterms:modified>
</cp:coreProperties>
</file>